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321" r:id="rId2"/>
    <p:sldId id="322" r:id="rId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7B5C03"/>
    <a:srgbClr val="B88B05"/>
    <a:srgbClr val="B8C2BA"/>
    <a:srgbClr val="6B8B80"/>
    <a:srgbClr val="516F6E"/>
    <a:srgbClr val="CCB18A"/>
    <a:srgbClr val="B79159"/>
    <a:srgbClr val="4C60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23" autoAdjust="0"/>
    <p:restoredTop sz="93966" autoAdjust="0"/>
  </p:normalViewPr>
  <p:slideViewPr>
    <p:cSldViewPr snapToGrid="0">
      <p:cViewPr varScale="1">
        <p:scale>
          <a:sx n="47" d="100"/>
          <a:sy n="47" d="100"/>
        </p:scale>
        <p:origin x="-106" y="-80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9B0ABF-FFB1-4593-B271-1D5408A92DDB}" type="datetimeFigureOut">
              <a:rPr lang="zh-CN" altLang="en-US" smtClean="0"/>
              <a:t>2020/11/19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B6228D-EC70-4DED-9C39-8EE58BC3AC45}" type="slidenum">
              <a:rPr lang="zh-CN" altLang="en-US" smtClean="0"/>
              <a:t>‹#›</a:t>
            </a:fld>
            <a:endParaRPr lang="zh-CN" altLang="en-US"/>
          </a:p>
        </p:txBody>
      </p:sp>
    </p:spTree>
    <p:extLst>
      <p:ext uri="{BB962C8B-B14F-4D97-AF65-F5344CB8AC3E}">
        <p14:creationId xmlns:p14="http://schemas.microsoft.com/office/powerpoint/2010/main" val="2575580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8" name="图片 7">
            <a:extLst>
              <a:ext uri="{FF2B5EF4-FFF2-40B4-BE49-F238E27FC236}">
                <a16:creationId xmlns:a16="http://schemas.microsoft.com/office/drawing/2014/main" xmlns="" id="{D5BE8F4F-8C5C-45AD-B571-3868E5A3DF2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1479179928"/>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18F7D47-4FD7-45CA-8ED0-C15402968916}"/>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xmlns="" id="{A4EDAB42-ED9F-4BDC-B645-E135E3E671AA}"/>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02E28FB1-263B-4AD3-AC9D-229D7C6D201E}"/>
              </a:ext>
            </a:extLst>
          </p:cNvPr>
          <p:cNvSpPr>
            <a:spLocks noGrp="1"/>
          </p:cNvSpPr>
          <p:nvPr>
            <p:ph type="dt" sz="half" idx="10"/>
          </p:nvPr>
        </p:nvSpPr>
        <p:spPr/>
        <p:txBody>
          <a:bodyPr/>
          <a:lstStyle/>
          <a:p>
            <a:fld id="{86BA504F-ED1A-4212-8D17-CEBD940E4721}" type="datetimeFigureOut">
              <a:rPr lang="zh-CN" altLang="en-US" smtClean="0"/>
              <a:t>2020/11/19</a:t>
            </a:fld>
            <a:endParaRPr lang="zh-CN" altLang="en-US"/>
          </a:p>
        </p:txBody>
      </p:sp>
      <p:sp>
        <p:nvSpPr>
          <p:cNvPr id="5" name="页脚占位符 4">
            <a:extLst>
              <a:ext uri="{FF2B5EF4-FFF2-40B4-BE49-F238E27FC236}">
                <a16:creationId xmlns:a16="http://schemas.microsoft.com/office/drawing/2014/main" xmlns="" id="{6292DB39-DF7A-49DB-ACEB-533D5B54789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700A2105-9B7B-4B8D-B68C-F94425BE46FF}"/>
              </a:ext>
            </a:extLst>
          </p:cNvPr>
          <p:cNvSpPr>
            <a:spLocks noGrp="1"/>
          </p:cNvSpPr>
          <p:nvPr>
            <p:ph type="sldNum" sz="quarter" idx="12"/>
          </p:nvPr>
        </p:nvSpPr>
        <p:spPr/>
        <p:txBody>
          <a:bodyPr/>
          <a:lstStyle/>
          <a:p>
            <a:fld id="{D5F86612-A4CC-46D6-A420-CAFA3FA06A05}" type="slidenum">
              <a:rPr lang="zh-CN" altLang="en-US" smtClean="0"/>
              <a:t>‹#›</a:t>
            </a:fld>
            <a:endParaRPr lang="zh-CN" altLang="en-US"/>
          </a:p>
        </p:txBody>
      </p:sp>
    </p:spTree>
    <p:extLst>
      <p:ext uri="{BB962C8B-B14F-4D97-AF65-F5344CB8AC3E}">
        <p14:creationId xmlns:p14="http://schemas.microsoft.com/office/powerpoint/2010/main" val="1709257747"/>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xmlns="" id="{7EEF7CDE-8F19-4FF5-89C0-F840D82AF008}"/>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xmlns="" id="{B2AD29DC-99FF-4F66-ABE1-AC1FA5027648}"/>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A5826105-B73A-4068-B9FD-17C28BDD1929}"/>
              </a:ext>
            </a:extLst>
          </p:cNvPr>
          <p:cNvSpPr>
            <a:spLocks noGrp="1"/>
          </p:cNvSpPr>
          <p:nvPr>
            <p:ph type="dt" sz="half" idx="10"/>
          </p:nvPr>
        </p:nvSpPr>
        <p:spPr/>
        <p:txBody>
          <a:bodyPr/>
          <a:lstStyle/>
          <a:p>
            <a:fld id="{86BA504F-ED1A-4212-8D17-CEBD940E4721}" type="datetimeFigureOut">
              <a:rPr lang="zh-CN" altLang="en-US" smtClean="0"/>
              <a:t>2020/11/19</a:t>
            </a:fld>
            <a:endParaRPr lang="zh-CN" altLang="en-US"/>
          </a:p>
        </p:txBody>
      </p:sp>
      <p:sp>
        <p:nvSpPr>
          <p:cNvPr id="5" name="页脚占位符 4">
            <a:extLst>
              <a:ext uri="{FF2B5EF4-FFF2-40B4-BE49-F238E27FC236}">
                <a16:creationId xmlns:a16="http://schemas.microsoft.com/office/drawing/2014/main" xmlns="" id="{273399D1-2486-4FD2-B72F-331A46E8DCC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A0F6B066-E7FE-46CC-BF2E-DB2BDF01325B}"/>
              </a:ext>
            </a:extLst>
          </p:cNvPr>
          <p:cNvSpPr>
            <a:spLocks noGrp="1"/>
          </p:cNvSpPr>
          <p:nvPr>
            <p:ph type="sldNum" sz="quarter" idx="12"/>
          </p:nvPr>
        </p:nvSpPr>
        <p:spPr/>
        <p:txBody>
          <a:bodyPr/>
          <a:lstStyle/>
          <a:p>
            <a:fld id="{D5F86612-A4CC-46D6-A420-CAFA3FA06A05}" type="slidenum">
              <a:rPr lang="zh-CN" altLang="en-US" smtClean="0"/>
              <a:t>‹#›</a:t>
            </a:fld>
            <a:endParaRPr lang="zh-CN" altLang="en-US"/>
          </a:p>
        </p:txBody>
      </p:sp>
    </p:spTree>
    <p:extLst>
      <p:ext uri="{BB962C8B-B14F-4D97-AF65-F5344CB8AC3E}">
        <p14:creationId xmlns:p14="http://schemas.microsoft.com/office/powerpoint/2010/main" val="3517305237"/>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xmlns="" id="{905A860B-4C1D-40CA-9C51-BB85E97063B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2967933805"/>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A5CB5ED-1EFD-4EDD-AC5A-D4201561A9EA}"/>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xmlns="" id="{23B684C1-DC50-4425-8BEB-2118114E99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xmlns="" id="{EA30095B-601B-43F0-B1AE-FE58198BABE4}"/>
              </a:ext>
            </a:extLst>
          </p:cNvPr>
          <p:cNvSpPr>
            <a:spLocks noGrp="1"/>
          </p:cNvSpPr>
          <p:nvPr>
            <p:ph type="dt" sz="half" idx="10"/>
          </p:nvPr>
        </p:nvSpPr>
        <p:spPr/>
        <p:txBody>
          <a:bodyPr/>
          <a:lstStyle/>
          <a:p>
            <a:fld id="{86BA504F-ED1A-4212-8D17-CEBD940E4721}" type="datetimeFigureOut">
              <a:rPr lang="zh-CN" altLang="en-US" smtClean="0"/>
              <a:t>2020/11/19</a:t>
            </a:fld>
            <a:endParaRPr lang="zh-CN" altLang="en-US"/>
          </a:p>
        </p:txBody>
      </p:sp>
      <p:sp>
        <p:nvSpPr>
          <p:cNvPr id="5" name="页脚占位符 4">
            <a:extLst>
              <a:ext uri="{FF2B5EF4-FFF2-40B4-BE49-F238E27FC236}">
                <a16:creationId xmlns:a16="http://schemas.microsoft.com/office/drawing/2014/main" xmlns="" id="{59F79724-B170-4AA3-BBF5-2F7DDA6EC02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33BA5479-7B1B-49BC-AC83-16943E53DB61}"/>
              </a:ext>
            </a:extLst>
          </p:cNvPr>
          <p:cNvSpPr>
            <a:spLocks noGrp="1"/>
          </p:cNvSpPr>
          <p:nvPr>
            <p:ph type="sldNum" sz="quarter" idx="12"/>
          </p:nvPr>
        </p:nvSpPr>
        <p:spPr/>
        <p:txBody>
          <a:bodyPr/>
          <a:lstStyle/>
          <a:p>
            <a:fld id="{D5F86612-A4CC-46D6-A420-CAFA3FA06A05}" type="slidenum">
              <a:rPr lang="zh-CN" altLang="en-US" smtClean="0"/>
              <a:t>‹#›</a:t>
            </a:fld>
            <a:endParaRPr lang="zh-CN" altLang="en-US"/>
          </a:p>
        </p:txBody>
      </p:sp>
    </p:spTree>
    <p:extLst>
      <p:ext uri="{BB962C8B-B14F-4D97-AF65-F5344CB8AC3E}">
        <p14:creationId xmlns:p14="http://schemas.microsoft.com/office/powerpoint/2010/main" val="1763192146"/>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D068F46-FFF5-489E-B65D-AA0F8F29650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xmlns="" id="{7C552657-AFC5-42E0-B5EF-D21BC6CBBCFF}"/>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xmlns="" id="{13F6AAC1-E587-45E7-8F49-640E8CC39FFB}"/>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xmlns="" id="{5B77BD86-ED23-4A49-A5E1-D6A0F9757FBA}"/>
              </a:ext>
            </a:extLst>
          </p:cNvPr>
          <p:cNvSpPr>
            <a:spLocks noGrp="1"/>
          </p:cNvSpPr>
          <p:nvPr>
            <p:ph type="dt" sz="half" idx="10"/>
          </p:nvPr>
        </p:nvSpPr>
        <p:spPr/>
        <p:txBody>
          <a:bodyPr/>
          <a:lstStyle/>
          <a:p>
            <a:fld id="{86BA504F-ED1A-4212-8D17-CEBD940E4721}" type="datetimeFigureOut">
              <a:rPr lang="zh-CN" altLang="en-US" smtClean="0"/>
              <a:t>2020/11/19</a:t>
            </a:fld>
            <a:endParaRPr lang="zh-CN" altLang="en-US"/>
          </a:p>
        </p:txBody>
      </p:sp>
      <p:sp>
        <p:nvSpPr>
          <p:cNvPr id="6" name="页脚占位符 5">
            <a:extLst>
              <a:ext uri="{FF2B5EF4-FFF2-40B4-BE49-F238E27FC236}">
                <a16:creationId xmlns:a16="http://schemas.microsoft.com/office/drawing/2014/main" xmlns="" id="{CB0AEFDE-F632-44C4-BDC3-4EEF82A45C2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7B523CFA-B739-42DD-91E8-D3470D05EEF4}"/>
              </a:ext>
            </a:extLst>
          </p:cNvPr>
          <p:cNvSpPr>
            <a:spLocks noGrp="1"/>
          </p:cNvSpPr>
          <p:nvPr>
            <p:ph type="sldNum" sz="quarter" idx="12"/>
          </p:nvPr>
        </p:nvSpPr>
        <p:spPr/>
        <p:txBody>
          <a:bodyPr/>
          <a:lstStyle/>
          <a:p>
            <a:fld id="{D5F86612-A4CC-46D6-A420-CAFA3FA06A05}" type="slidenum">
              <a:rPr lang="zh-CN" altLang="en-US" smtClean="0"/>
              <a:t>‹#›</a:t>
            </a:fld>
            <a:endParaRPr lang="zh-CN" altLang="en-US"/>
          </a:p>
        </p:txBody>
      </p:sp>
    </p:spTree>
    <p:extLst>
      <p:ext uri="{BB962C8B-B14F-4D97-AF65-F5344CB8AC3E}">
        <p14:creationId xmlns:p14="http://schemas.microsoft.com/office/powerpoint/2010/main" val="1929031455"/>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A24A70F-0258-418F-88CD-D5D9D96661C3}"/>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xmlns="" id="{4116BAF7-AB1B-40A1-A3D6-EFCE281A46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xmlns="" id="{B08E558C-5502-449A-9066-19E190BA1E2C}"/>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xmlns="" id="{3712EC7C-DA80-4050-9E1C-08D7E83F2E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xmlns="" id="{E8E859C4-FCC3-4B30-B029-A42087AE35A2}"/>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xmlns="" id="{D82A600D-C523-4250-B771-ADBECF5738CC}"/>
              </a:ext>
            </a:extLst>
          </p:cNvPr>
          <p:cNvSpPr>
            <a:spLocks noGrp="1"/>
          </p:cNvSpPr>
          <p:nvPr>
            <p:ph type="dt" sz="half" idx="10"/>
          </p:nvPr>
        </p:nvSpPr>
        <p:spPr/>
        <p:txBody>
          <a:bodyPr/>
          <a:lstStyle/>
          <a:p>
            <a:fld id="{86BA504F-ED1A-4212-8D17-CEBD940E4721}" type="datetimeFigureOut">
              <a:rPr lang="zh-CN" altLang="en-US" smtClean="0"/>
              <a:t>2020/11/19</a:t>
            </a:fld>
            <a:endParaRPr lang="zh-CN" altLang="en-US"/>
          </a:p>
        </p:txBody>
      </p:sp>
      <p:sp>
        <p:nvSpPr>
          <p:cNvPr id="8" name="页脚占位符 7">
            <a:extLst>
              <a:ext uri="{FF2B5EF4-FFF2-40B4-BE49-F238E27FC236}">
                <a16:creationId xmlns:a16="http://schemas.microsoft.com/office/drawing/2014/main" xmlns="" id="{41A6701A-4AD0-44C5-A39A-8DAA10BA0C78}"/>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xmlns="" id="{83AC0201-275C-48E7-BEF1-04492F519C4C}"/>
              </a:ext>
            </a:extLst>
          </p:cNvPr>
          <p:cNvSpPr>
            <a:spLocks noGrp="1"/>
          </p:cNvSpPr>
          <p:nvPr>
            <p:ph type="sldNum" sz="quarter" idx="12"/>
          </p:nvPr>
        </p:nvSpPr>
        <p:spPr/>
        <p:txBody>
          <a:bodyPr/>
          <a:lstStyle/>
          <a:p>
            <a:fld id="{D5F86612-A4CC-46D6-A420-CAFA3FA06A05}" type="slidenum">
              <a:rPr lang="zh-CN" altLang="en-US" smtClean="0"/>
              <a:t>‹#›</a:t>
            </a:fld>
            <a:endParaRPr lang="zh-CN" altLang="en-US"/>
          </a:p>
        </p:txBody>
      </p:sp>
    </p:spTree>
    <p:extLst>
      <p:ext uri="{BB962C8B-B14F-4D97-AF65-F5344CB8AC3E}">
        <p14:creationId xmlns:p14="http://schemas.microsoft.com/office/powerpoint/2010/main" val="878320375"/>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0B109DD-84F5-4823-AD62-D1FF2AF40163}"/>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xmlns="" id="{92407C45-2421-4A12-8E66-2FB53C9B4A25}"/>
              </a:ext>
            </a:extLst>
          </p:cNvPr>
          <p:cNvSpPr>
            <a:spLocks noGrp="1"/>
          </p:cNvSpPr>
          <p:nvPr>
            <p:ph type="dt" sz="half" idx="10"/>
          </p:nvPr>
        </p:nvSpPr>
        <p:spPr/>
        <p:txBody>
          <a:bodyPr/>
          <a:lstStyle/>
          <a:p>
            <a:fld id="{86BA504F-ED1A-4212-8D17-CEBD940E4721}" type="datetimeFigureOut">
              <a:rPr lang="zh-CN" altLang="en-US" smtClean="0"/>
              <a:t>2020/11/19</a:t>
            </a:fld>
            <a:endParaRPr lang="zh-CN" altLang="en-US"/>
          </a:p>
        </p:txBody>
      </p:sp>
      <p:sp>
        <p:nvSpPr>
          <p:cNvPr id="4" name="页脚占位符 3">
            <a:extLst>
              <a:ext uri="{FF2B5EF4-FFF2-40B4-BE49-F238E27FC236}">
                <a16:creationId xmlns:a16="http://schemas.microsoft.com/office/drawing/2014/main" xmlns="" id="{32D6E19D-8569-48B7-9E36-422CE4E9D3B4}"/>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xmlns="" id="{D2C89C84-8437-4B11-B8DD-5726E184A56B}"/>
              </a:ext>
            </a:extLst>
          </p:cNvPr>
          <p:cNvSpPr>
            <a:spLocks noGrp="1"/>
          </p:cNvSpPr>
          <p:nvPr>
            <p:ph type="sldNum" sz="quarter" idx="12"/>
          </p:nvPr>
        </p:nvSpPr>
        <p:spPr/>
        <p:txBody>
          <a:bodyPr/>
          <a:lstStyle/>
          <a:p>
            <a:fld id="{D5F86612-A4CC-46D6-A420-CAFA3FA06A05}" type="slidenum">
              <a:rPr lang="zh-CN" altLang="en-US" smtClean="0"/>
              <a:t>‹#›</a:t>
            </a:fld>
            <a:endParaRPr lang="zh-CN" altLang="en-US"/>
          </a:p>
        </p:txBody>
      </p:sp>
    </p:spTree>
    <p:extLst>
      <p:ext uri="{BB962C8B-B14F-4D97-AF65-F5344CB8AC3E}">
        <p14:creationId xmlns:p14="http://schemas.microsoft.com/office/powerpoint/2010/main" val="213357468"/>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5CFCBCF6-ED72-437B-8CEF-59F06895223A}"/>
              </a:ext>
            </a:extLst>
          </p:cNvPr>
          <p:cNvSpPr>
            <a:spLocks noGrp="1"/>
          </p:cNvSpPr>
          <p:nvPr>
            <p:ph type="dt" sz="half" idx="10"/>
          </p:nvPr>
        </p:nvSpPr>
        <p:spPr/>
        <p:txBody>
          <a:bodyPr/>
          <a:lstStyle/>
          <a:p>
            <a:fld id="{86BA504F-ED1A-4212-8D17-CEBD940E4721}" type="datetimeFigureOut">
              <a:rPr lang="zh-CN" altLang="en-US" smtClean="0"/>
              <a:t>2020/11/19</a:t>
            </a:fld>
            <a:endParaRPr lang="zh-CN" altLang="en-US"/>
          </a:p>
        </p:txBody>
      </p:sp>
      <p:sp>
        <p:nvSpPr>
          <p:cNvPr id="3" name="页脚占位符 2">
            <a:extLst>
              <a:ext uri="{FF2B5EF4-FFF2-40B4-BE49-F238E27FC236}">
                <a16:creationId xmlns:a16="http://schemas.microsoft.com/office/drawing/2014/main" xmlns="" id="{A5DE5BA6-F171-4E3D-BFAC-3D6F953BD7DE}"/>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xmlns="" id="{E57A99FF-0F54-4E1E-8EF1-C26525268D51}"/>
              </a:ext>
            </a:extLst>
          </p:cNvPr>
          <p:cNvSpPr>
            <a:spLocks noGrp="1"/>
          </p:cNvSpPr>
          <p:nvPr>
            <p:ph type="sldNum" sz="quarter" idx="12"/>
          </p:nvPr>
        </p:nvSpPr>
        <p:spPr/>
        <p:txBody>
          <a:bodyPr/>
          <a:lstStyle/>
          <a:p>
            <a:fld id="{D5F86612-A4CC-46D6-A420-CAFA3FA06A05}" type="slidenum">
              <a:rPr lang="zh-CN" altLang="en-US" smtClean="0"/>
              <a:t>‹#›</a:t>
            </a:fld>
            <a:endParaRPr lang="zh-CN" altLang="en-US"/>
          </a:p>
        </p:txBody>
      </p:sp>
    </p:spTree>
    <p:extLst>
      <p:ext uri="{BB962C8B-B14F-4D97-AF65-F5344CB8AC3E}">
        <p14:creationId xmlns:p14="http://schemas.microsoft.com/office/powerpoint/2010/main" val="156291615"/>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EEF8312-0FA3-49ED-81F0-3FACC9DC799E}"/>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xmlns="" id="{00B94A26-A5F4-4502-ABDA-44AB8BD81B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xmlns="" id="{F5D090D8-6F0B-47D4-B6F1-B75E841A80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xmlns="" id="{EFF8E59C-E5AE-464B-83AA-1E09A8504229}"/>
              </a:ext>
            </a:extLst>
          </p:cNvPr>
          <p:cNvSpPr>
            <a:spLocks noGrp="1"/>
          </p:cNvSpPr>
          <p:nvPr>
            <p:ph type="dt" sz="half" idx="10"/>
          </p:nvPr>
        </p:nvSpPr>
        <p:spPr/>
        <p:txBody>
          <a:bodyPr/>
          <a:lstStyle/>
          <a:p>
            <a:fld id="{86BA504F-ED1A-4212-8D17-CEBD940E4721}" type="datetimeFigureOut">
              <a:rPr lang="zh-CN" altLang="en-US" smtClean="0"/>
              <a:t>2020/11/19</a:t>
            </a:fld>
            <a:endParaRPr lang="zh-CN" altLang="en-US"/>
          </a:p>
        </p:txBody>
      </p:sp>
      <p:sp>
        <p:nvSpPr>
          <p:cNvPr id="6" name="页脚占位符 5">
            <a:extLst>
              <a:ext uri="{FF2B5EF4-FFF2-40B4-BE49-F238E27FC236}">
                <a16:creationId xmlns:a16="http://schemas.microsoft.com/office/drawing/2014/main" xmlns="" id="{278578E4-FF9F-41CC-BAFF-48AE5D99A4DE}"/>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E542B311-3605-441E-9A8F-0D7CA11BF0C2}"/>
              </a:ext>
            </a:extLst>
          </p:cNvPr>
          <p:cNvSpPr>
            <a:spLocks noGrp="1"/>
          </p:cNvSpPr>
          <p:nvPr>
            <p:ph type="sldNum" sz="quarter" idx="12"/>
          </p:nvPr>
        </p:nvSpPr>
        <p:spPr/>
        <p:txBody>
          <a:bodyPr/>
          <a:lstStyle/>
          <a:p>
            <a:fld id="{D5F86612-A4CC-46D6-A420-CAFA3FA06A05}" type="slidenum">
              <a:rPr lang="zh-CN" altLang="en-US" smtClean="0"/>
              <a:t>‹#›</a:t>
            </a:fld>
            <a:endParaRPr lang="zh-CN" altLang="en-US"/>
          </a:p>
        </p:txBody>
      </p:sp>
    </p:spTree>
    <p:extLst>
      <p:ext uri="{BB962C8B-B14F-4D97-AF65-F5344CB8AC3E}">
        <p14:creationId xmlns:p14="http://schemas.microsoft.com/office/powerpoint/2010/main" val="3547050476"/>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C3A5EC8C-164F-4E66-BDA3-496C43D406C2}"/>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xmlns="" id="{141AAC17-1469-4A51-9B32-F7ECA65D14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xmlns="" id="{4BBB454D-CB3A-43D8-BCC7-89673121F2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xmlns="" id="{4BE28C6D-397C-49DB-B309-C5A3B86673A8}"/>
              </a:ext>
            </a:extLst>
          </p:cNvPr>
          <p:cNvSpPr>
            <a:spLocks noGrp="1"/>
          </p:cNvSpPr>
          <p:nvPr>
            <p:ph type="dt" sz="half" idx="10"/>
          </p:nvPr>
        </p:nvSpPr>
        <p:spPr/>
        <p:txBody>
          <a:bodyPr/>
          <a:lstStyle/>
          <a:p>
            <a:fld id="{86BA504F-ED1A-4212-8D17-CEBD940E4721}" type="datetimeFigureOut">
              <a:rPr lang="zh-CN" altLang="en-US" smtClean="0"/>
              <a:t>2020/11/19</a:t>
            </a:fld>
            <a:endParaRPr lang="zh-CN" altLang="en-US"/>
          </a:p>
        </p:txBody>
      </p:sp>
      <p:sp>
        <p:nvSpPr>
          <p:cNvPr id="6" name="页脚占位符 5">
            <a:extLst>
              <a:ext uri="{FF2B5EF4-FFF2-40B4-BE49-F238E27FC236}">
                <a16:creationId xmlns:a16="http://schemas.microsoft.com/office/drawing/2014/main" xmlns="" id="{90F6A0E9-374F-49C4-9F2D-EE068ABF2B16}"/>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BAAB3FCD-35BC-42BA-ADA2-F68F7427ADF1}"/>
              </a:ext>
            </a:extLst>
          </p:cNvPr>
          <p:cNvSpPr>
            <a:spLocks noGrp="1"/>
          </p:cNvSpPr>
          <p:nvPr>
            <p:ph type="sldNum" sz="quarter" idx="12"/>
          </p:nvPr>
        </p:nvSpPr>
        <p:spPr/>
        <p:txBody>
          <a:bodyPr/>
          <a:lstStyle/>
          <a:p>
            <a:fld id="{D5F86612-A4CC-46D6-A420-CAFA3FA06A05}" type="slidenum">
              <a:rPr lang="zh-CN" altLang="en-US" smtClean="0"/>
              <a:t>‹#›</a:t>
            </a:fld>
            <a:endParaRPr lang="zh-CN" altLang="en-US"/>
          </a:p>
        </p:txBody>
      </p:sp>
    </p:spTree>
    <p:extLst>
      <p:ext uri="{BB962C8B-B14F-4D97-AF65-F5344CB8AC3E}">
        <p14:creationId xmlns:p14="http://schemas.microsoft.com/office/powerpoint/2010/main" val="1925864486"/>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xmlns="" id="{17248623-A6BC-48F9-9B9C-89AA215390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xmlns="" id="{3D4200CB-DC4F-4A19-A839-120D68AEB3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C81920E5-0020-40D6-BC46-FEF7CE02E7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BA504F-ED1A-4212-8D17-CEBD940E4721}" type="datetimeFigureOut">
              <a:rPr lang="zh-CN" altLang="en-US" smtClean="0"/>
              <a:t>2020/11/19</a:t>
            </a:fld>
            <a:endParaRPr lang="zh-CN" altLang="en-US"/>
          </a:p>
        </p:txBody>
      </p:sp>
      <p:sp>
        <p:nvSpPr>
          <p:cNvPr id="5" name="页脚占位符 4">
            <a:extLst>
              <a:ext uri="{FF2B5EF4-FFF2-40B4-BE49-F238E27FC236}">
                <a16:creationId xmlns:a16="http://schemas.microsoft.com/office/drawing/2014/main" xmlns="" id="{D10AB628-E6FD-45FB-85FA-99320DE8FB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xmlns="" id="{33B5D151-BD54-41D5-95AB-8964A56099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F86612-A4CC-46D6-A420-CAFA3FA06A05}" type="slidenum">
              <a:rPr lang="zh-CN" altLang="en-US" smtClean="0"/>
              <a:t>‹#›</a:t>
            </a:fld>
            <a:endParaRPr lang="zh-CN" altLang="en-US"/>
          </a:p>
        </p:txBody>
      </p:sp>
    </p:spTree>
    <p:extLst>
      <p:ext uri="{BB962C8B-B14F-4D97-AF65-F5344CB8AC3E}">
        <p14:creationId xmlns:p14="http://schemas.microsoft.com/office/powerpoint/2010/main" val="616633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xmlns="" id="{D8A69C85-E628-4EBB-AB81-FAFD30CDED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704838">
            <a:off x="8974844" y="-548259"/>
            <a:ext cx="4040617" cy="6858000"/>
          </a:xfrm>
          <a:prstGeom prst="rect">
            <a:avLst/>
          </a:prstGeom>
        </p:spPr>
      </p:pic>
      <p:sp>
        <p:nvSpPr>
          <p:cNvPr id="10" name="標題 1"/>
          <p:cNvSpPr txBox="1">
            <a:spLocks/>
          </p:cNvSpPr>
          <p:nvPr/>
        </p:nvSpPr>
        <p:spPr>
          <a:xfrm>
            <a:off x="2452464" y="565525"/>
            <a:ext cx="8256940" cy="1202485"/>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zh-TW" altLang="en-US" sz="4000" dirty="0">
              <a:latin typeface="標楷體" panose="03000509000000000000" pitchFamily="65" charset="-120"/>
              <a:ea typeface="標楷體" panose="03000509000000000000" pitchFamily="65" charset="-120"/>
            </a:endParaRPr>
          </a:p>
        </p:txBody>
      </p:sp>
      <p:sp>
        <p:nvSpPr>
          <p:cNvPr id="4" name="文字方塊 3"/>
          <p:cNvSpPr txBox="1"/>
          <p:nvPr/>
        </p:nvSpPr>
        <p:spPr>
          <a:xfrm>
            <a:off x="328586" y="1530220"/>
            <a:ext cx="10261659" cy="4524315"/>
          </a:xfrm>
          <a:prstGeom prst="rect">
            <a:avLst/>
          </a:prstGeom>
          <a:noFill/>
        </p:spPr>
        <p:txBody>
          <a:bodyPr wrap="square" rtlCol="0">
            <a:spAutoFit/>
          </a:bodyPr>
          <a:lstStyle/>
          <a:p>
            <a:r>
              <a:rPr lang="en-US" altLang="zh-TW" sz="2400" dirty="0">
                <a:latin typeface="思源黑体 CN Bold" panose="020B0800000000000000" pitchFamily="34" charset="-122"/>
                <a:ea typeface="思源黑体 CN Bold" panose="020B0800000000000000" pitchFamily="34" charset="-122"/>
              </a:rPr>
              <a:t>2019</a:t>
            </a:r>
            <a:r>
              <a:rPr lang="zh-TW" altLang="en-US" sz="2400" dirty="0">
                <a:latin typeface="思源黑体 CN Bold" panose="020B0800000000000000" pitchFamily="34" charset="-122"/>
                <a:ea typeface="思源黑体 CN Bold" panose="020B0800000000000000" pitchFamily="34" charset="-122"/>
              </a:rPr>
              <a:t>年底 三總眼科部</a:t>
            </a:r>
            <a:r>
              <a:rPr lang="zh-TW" altLang="en-US" sz="2400" dirty="0" smtClean="0">
                <a:latin typeface="思源黑体 CN Bold" panose="020B0800000000000000" pitchFamily="34" charset="-122"/>
                <a:ea typeface="思源黑体 CN Bold" panose="020B0800000000000000" pitchFamily="34" charset="-122"/>
              </a:rPr>
              <a:t>於</a:t>
            </a:r>
            <a:r>
              <a:rPr lang="zh-TW" altLang="en-US" sz="2400" dirty="0">
                <a:latin typeface="思源黑体 CN Bold" panose="020B0800000000000000" pitchFamily="34" charset="-122"/>
                <a:ea typeface="思源黑体 CN Bold" panose="020B0800000000000000" pitchFamily="34" charset="-122"/>
              </a:rPr>
              <a:t>「</a:t>
            </a:r>
            <a:r>
              <a:rPr lang="zh-TW" altLang="en-US" sz="2400" dirty="0" smtClean="0">
                <a:latin typeface="思源黑体 CN Bold" panose="020B0800000000000000" pitchFamily="34" charset="-122"/>
                <a:ea typeface="思源黑体 CN Bold" panose="020B0800000000000000" pitchFamily="34" charset="-122"/>
              </a:rPr>
              <a:t>財團法人</a:t>
            </a:r>
            <a:r>
              <a:rPr lang="zh-TW" altLang="en-US" sz="2400" dirty="0">
                <a:latin typeface="思源黑体 CN Bold" panose="020B0800000000000000" pitchFamily="34" charset="-122"/>
                <a:ea typeface="思源黑体 CN Bold" panose="020B0800000000000000" pitchFamily="34" charset="-122"/>
              </a:rPr>
              <a:t>國防醫學院校友文教</a:t>
            </a:r>
            <a:r>
              <a:rPr lang="zh-TW" altLang="en-US" sz="2400" dirty="0" smtClean="0">
                <a:latin typeface="思源黑体 CN Bold" panose="020B0800000000000000" pitchFamily="34" charset="-122"/>
                <a:ea typeface="思源黑体 CN Bold" panose="020B0800000000000000" pitchFamily="34" charset="-122"/>
              </a:rPr>
              <a:t>基金會」下成立</a:t>
            </a:r>
            <a:r>
              <a:rPr lang="zh-TW" altLang="en-US" sz="2400" dirty="0">
                <a:latin typeface="思源黑体 CN Bold" panose="020B0800000000000000" pitchFamily="34" charset="-122"/>
                <a:ea typeface="思源黑体 CN Bold" panose="020B0800000000000000" pitchFamily="34" charset="-122"/>
              </a:rPr>
              <a:t>「</a:t>
            </a:r>
            <a:r>
              <a:rPr lang="zh-TW" altLang="en-US" sz="2400" dirty="0" smtClean="0">
                <a:latin typeface="思源黑体 CN Bold" panose="020B0800000000000000" pitchFamily="34" charset="-122"/>
                <a:ea typeface="思源黑体 CN Bold" panose="020B0800000000000000" pitchFamily="34" charset="-122"/>
              </a:rPr>
              <a:t>三總</a:t>
            </a:r>
            <a:r>
              <a:rPr lang="zh-TW" altLang="en-US" sz="2400" dirty="0">
                <a:latin typeface="思源黑体 CN Bold" panose="020B0800000000000000" pitchFamily="34" charset="-122"/>
                <a:ea typeface="思源黑体 CN Bold" panose="020B0800000000000000" pitchFamily="34" charset="-122"/>
              </a:rPr>
              <a:t>永續發展專戶</a:t>
            </a:r>
            <a:r>
              <a:rPr lang="en-US" altLang="zh-TW" sz="2400" dirty="0">
                <a:latin typeface="思源黑体 CN Bold" panose="020B0800000000000000" pitchFamily="34" charset="-122"/>
                <a:ea typeface="思源黑体 CN Bold" panose="020B0800000000000000" pitchFamily="34" charset="-122"/>
              </a:rPr>
              <a:t>-</a:t>
            </a:r>
            <a:r>
              <a:rPr lang="zh-TW" altLang="en-US" sz="2400" dirty="0">
                <a:latin typeface="思源黑体 CN Bold" panose="020B0800000000000000" pitchFamily="34" charset="-122"/>
                <a:ea typeface="思源黑体 CN Bold" panose="020B0800000000000000" pitchFamily="34" charset="-122"/>
              </a:rPr>
              <a:t>眼科</a:t>
            </a:r>
            <a:r>
              <a:rPr lang="zh-TW" altLang="en-US" sz="2400" dirty="0" smtClean="0">
                <a:latin typeface="思源黑体 CN Bold" panose="020B0800000000000000" pitchFamily="34" charset="-122"/>
                <a:ea typeface="思源黑体 CN Bold" panose="020B0800000000000000" pitchFamily="34" charset="-122"/>
              </a:rPr>
              <a:t>部</a:t>
            </a:r>
            <a:r>
              <a:rPr lang="zh-TW" altLang="en-US" sz="2400" dirty="0">
                <a:latin typeface="思源黑体 CN Bold" panose="020B0800000000000000" pitchFamily="34" charset="-122"/>
                <a:ea typeface="思源黑体 CN Bold" panose="020B0800000000000000" pitchFamily="34" charset="-122"/>
              </a:rPr>
              <a:t>」</a:t>
            </a:r>
            <a:endParaRPr lang="en-US" altLang="zh-TW" sz="2400" dirty="0">
              <a:latin typeface="思源黑体 CN Bold" panose="020B0800000000000000" pitchFamily="34" charset="-122"/>
              <a:ea typeface="思源黑体 CN Bold" panose="020B0800000000000000" pitchFamily="34" charset="-122"/>
            </a:endParaRPr>
          </a:p>
          <a:p>
            <a:r>
              <a:rPr lang="zh-TW" altLang="en-US" sz="2400" dirty="0">
                <a:latin typeface="思源黑体 CN Bold" panose="020B0800000000000000" pitchFamily="34" charset="-122"/>
                <a:ea typeface="思源黑体 CN Bold" panose="020B0800000000000000" pitchFamily="34" charset="-122"/>
              </a:rPr>
              <a:t>希望藉由邀請知名專家學者的學術與臨床分享培養更多眼科明日之星醫師</a:t>
            </a:r>
            <a:endParaRPr lang="en-US" altLang="zh-TW" sz="2400" dirty="0">
              <a:latin typeface="思源黑体 CN Bold" panose="020B0800000000000000" pitchFamily="34" charset="-122"/>
              <a:ea typeface="思源黑体 CN Bold" panose="020B0800000000000000" pitchFamily="34" charset="-122"/>
            </a:endParaRPr>
          </a:p>
          <a:p>
            <a:r>
              <a:rPr lang="zh-TW" altLang="en-US" sz="2400" b="1" dirty="0">
                <a:latin typeface="思源黑体 CN Bold" panose="020B0800000000000000" pitchFamily="34" charset="-122"/>
                <a:ea typeface="思源黑体 CN Bold" panose="020B0800000000000000" pitchFamily="34" charset="-122"/>
              </a:rPr>
              <a:t>成立宗旨</a:t>
            </a:r>
            <a:r>
              <a:rPr lang="en-US" altLang="zh-TW" sz="2400" b="1" dirty="0">
                <a:latin typeface="思源黑体 CN Bold" panose="020B0800000000000000" pitchFamily="34" charset="-122"/>
                <a:ea typeface="思源黑体 CN Bold" panose="020B0800000000000000" pitchFamily="34" charset="-122"/>
              </a:rPr>
              <a:t>:</a:t>
            </a:r>
          </a:p>
          <a:p>
            <a:r>
              <a:rPr lang="en-US" altLang="zh-TW" sz="2400" dirty="0">
                <a:latin typeface="思源黑体 CN Bold" panose="020B0800000000000000" pitchFamily="34" charset="-122"/>
                <a:ea typeface="思源黑体 CN Bold" panose="020B0800000000000000" pitchFamily="34" charset="-122"/>
              </a:rPr>
              <a:t>1.</a:t>
            </a:r>
            <a:r>
              <a:rPr lang="zh-TW" altLang="en-US" sz="2400" dirty="0">
                <a:latin typeface="思源黑体 CN Bold" panose="020B0800000000000000" pitchFamily="34" charset="-122"/>
                <a:ea typeface="思源黑体 CN Bold" panose="020B0800000000000000" pitchFamily="34" charset="-122"/>
              </a:rPr>
              <a:t>獎勵科內醫師積極參與國內外醫學術研究與期刊發表，提升科內學術研究</a:t>
            </a:r>
            <a:r>
              <a:rPr lang="zh-TW" altLang="en-US" sz="2400" dirty="0" smtClean="0">
                <a:latin typeface="思源黑体 CN Bold" panose="020B0800000000000000" pitchFamily="34" charset="-122"/>
                <a:ea typeface="思源黑体 CN Bold" panose="020B0800000000000000" pitchFamily="34" charset="-122"/>
              </a:rPr>
              <a:t>風氣。</a:t>
            </a:r>
            <a:endParaRPr lang="en-US" altLang="zh-TW" sz="2400" dirty="0">
              <a:latin typeface="思源黑体 CN Bold" panose="020B0800000000000000" pitchFamily="34" charset="-122"/>
              <a:ea typeface="思源黑体 CN Bold" panose="020B0800000000000000" pitchFamily="34" charset="-122"/>
            </a:endParaRPr>
          </a:p>
          <a:p>
            <a:r>
              <a:rPr lang="en-US" altLang="zh-TW" sz="2400" dirty="0">
                <a:latin typeface="思源黑体 CN Bold" panose="020B0800000000000000" pitchFamily="34" charset="-122"/>
                <a:ea typeface="思源黑体 CN Bold" panose="020B0800000000000000" pitchFamily="34" charset="-122"/>
              </a:rPr>
              <a:t>2.</a:t>
            </a:r>
            <a:r>
              <a:rPr lang="zh-TW" altLang="en-US" sz="2400" dirty="0">
                <a:latin typeface="思源黑体 CN Bold" panose="020B0800000000000000" pitchFamily="34" charset="-122"/>
                <a:ea typeface="思源黑体 CN Bold" panose="020B0800000000000000" pitchFamily="34" charset="-122"/>
              </a:rPr>
              <a:t>鼓勵科內醫師積極申請擔任醫學研究計畫</a:t>
            </a:r>
            <a:r>
              <a:rPr lang="zh-TW" altLang="en-US" sz="2400" dirty="0" smtClean="0">
                <a:latin typeface="思源黑体 CN Bold" panose="020B0800000000000000" pitchFamily="34" charset="-122"/>
                <a:ea typeface="思源黑体 CN Bold" panose="020B0800000000000000" pitchFamily="34" charset="-122"/>
              </a:rPr>
              <a:t>主持人，提升</a:t>
            </a:r>
            <a:r>
              <a:rPr lang="zh-TW" altLang="en-US" sz="2400" dirty="0">
                <a:latin typeface="思源黑体 CN Bold" panose="020B0800000000000000" pitchFamily="34" charset="-122"/>
                <a:ea typeface="思源黑体 CN Bold" panose="020B0800000000000000" pitchFamily="34" charset="-122"/>
              </a:rPr>
              <a:t>臨床基礎</a:t>
            </a:r>
            <a:r>
              <a:rPr lang="zh-TW" altLang="en-US" sz="2400" dirty="0" smtClean="0">
                <a:latin typeface="思源黑体 CN Bold" panose="020B0800000000000000" pitchFamily="34" charset="-122"/>
                <a:ea typeface="思源黑体 CN Bold" panose="020B0800000000000000" pitchFamily="34" charset="-122"/>
              </a:rPr>
              <a:t>研究。</a:t>
            </a:r>
            <a:endParaRPr lang="en-US" altLang="zh-TW" sz="2400" dirty="0">
              <a:latin typeface="思源黑体 CN Bold" panose="020B0800000000000000" pitchFamily="34" charset="-122"/>
              <a:ea typeface="思源黑体 CN Bold" panose="020B0800000000000000" pitchFamily="34" charset="-122"/>
            </a:endParaRPr>
          </a:p>
          <a:p>
            <a:r>
              <a:rPr lang="en-US" altLang="zh-TW" sz="2400" dirty="0">
                <a:latin typeface="思源黑体 CN Bold" panose="020B0800000000000000" pitchFamily="34" charset="-122"/>
                <a:ea typeface="思源黑体 CN Bold" panose="020B0800000000000000" pitchFamily="34" charset="-122"/>
              </a:rPr>
              <a:t>3.</a:t>
            </a:r>
            <a:r>
              <a:rPr lang="zh-TW" altLang="en-US" sz="2400" dirty="0">
                <a:latin typeface="思源黑体 CN Bold" panose="020B0800000000000000" pitchFamily="34" charset="-122"/>
                <a:ea typeface="思源黑体 CN Bold" panose="020B0800000000000000" pitchFamily="34" charset="-122"/>
              </a:rPr>
              <a:t>邀請國內外知名眼科專家學者舉辦各項學術研討會，與新創醫療觀念接軌，並帶動科內學術研究風氣與熱忱 提升</a:t>
            </a:r>
            <a:r>
              <a:rPr lang="zh-TW" altLang="en-US" sz="2400" dirty="0" smtClean="0">
                <a:latin typeface="思源黑体 CN Bold" panose="020B0800000000000000" pitchFamily="34" charset="-122"/>
                <a:ea typeface="思源黑体 CN Bold" panose="020B0800000000000000" pitchFamily="34" charset="-122"/>
              </a:rPr>
              <a:t>視野。</a:t>
            </a:r>
            <a:endParaRPr lang="en-US" altLang="zh-TW" sz="2400" dirty="0">
              <a:latin typeface="思源黑体 CN Bold" panose="020B0800000000000000" pitchFamily="34" charset="-122"/>
              <a:ea typeface="思源黑体 CN Bold" panose="020B0800000000000000" pitchFamily="34" charset="-122"/>
            </a:endParaRPr>
          </a:p>
          <a:p>
            <a:r>
              <a:rPr lang="en-US" altLang="zh-TW" sz="2400" dirty="0">
                <a:latin typeface="思源黑体 CN Bold" panose="020B0800000000000000" pitchFamily="34" charset="-122"/>
                <a:ea typeface="思源黑体 CN Bold" panose="020B0800000000000000" pitchFamily="34" charset="-122"/>
              </a:rPr>
              <a:t>4.</a:t>
            </a:r>
            <a:r>
              <a:rPr lang="zh-TW" altLang="en-US" sz="2400" dirty="0">
                <a:latin typeface="思源黑体 CN Bold" panose="020B0800000000000000" pitchFamily="34" charset="-122"/>
                <a:ea typeface="思源黑体 CN Bold" panose="020B0800000000000000" pitchFamily="34" charset="-122"/>
              </a:rPr>
              <a:t>邀請國內外知名臨床醫師分享臨床特殊案例，增進臨床經驗交流，建立良好</a:t>
            </a:r>
            <a:r>
              <a:rPr lang="zh-TW" altLang="en-US" sz="2400" dirty="0" smtClean="0">
                <a:latin typeface="思源黑体 CN Bold" panose="020B0800000000000000" pitchFamily="34" charset="-122"/>
                <a:ea typeface="思源黑体 CN Bold" panose="020B0800000000000000" pitchFamily="34" charset="-122"/>
              </a:rPr>
              <a:t>互動。</a:t>
            </a:r>
            <a:endParaRPr lang="en-US" altLang="zh-TW" sz="2400" dirty="0">
              <a:latin typeface="思源黑体 CN Bold" panose="020B0800000000000000" pitchFamily="34" charset="-122"/>
              <a:ea typeface="思源黑体 CN Bold" panose="020B0800000000000000" pitchFamily="34" charset="-122"/>
            </a:endParaRPr>
          </a:p>
          <a:p>
            <a:r>
              <a:rPr lang="en-US" altLang="zh-TW" sz="2400" dirty="0">
                <a:latin typeface="思源黑体 CN Bold" panose="020B0800000000000000" pitchFamily="34" charset="-122"/>
                <a:ea typeface="思源黑体 CN Bold" panose="020B0800000000000000" pitchFamily="34" charset="-122"/>
              </a:rPr>
              <a:t>5.</a:t>
            </a:r>
            <a:r>
              <a:rPr lang="zh-TW" altLang="en-US" sz="2400" dirty="0">
                <a:latin typeface="思源黑体 CN Bold" panose="020B0800000000000000" pitchFamily="34" charset="-122"/>
                <a:ea typeface="思源黑体 CN Bold" panose="020B0800000000000000" pitchFamily="34" charset="-122"/>
              </a:rPr>
              <a:t>舉辦專題講座，促進醫學教育，提升民眾醫療保健知識，回饋</a:t>
            </a:r>
            <a:r>
              <a:rPr lang="zh-TW" altLang="en-US" sz="2400" dirty="0" smtClean="0">
                <a:latin typeface="思源黑体 CN Bold" panose="020B0800000000000000" pitchFamily="34" charset="-122"/>
                <a:ea typeface="思源黑体 CN Bold" panose="020B0800000000000000" pitchFamily="34" charset="-122"/>
              </a:rPr>
              <a:t>社會。</a:t>
            </a:r>
            <a:endParaRPr lang="zh-TW" altLang="en-US" sz="2400" dirty="0">
              <a:latin typeface="思源黑体 CN Bold" panose="020B0800000000000000" pitchFamily="34" charset="-122"/>
              <a:ea typeface="思源黑体 CN Bold" panose="020B0800000000000000" pitchFamily="34" charset="-122"/>
            </a:endParaRPr>
          </a:p>
        </p:txBody>
      </p:sp>
      <p:sp>
        <p:nvSpPr>
          <p:cNvPr id="12" name="矩形 11"/>
          <p:cNvSpPr/>
          <p:nvPr/>
        </p:nvSpPr>
        <p:spPr>
          <a:xfrm>
            <a:off x="281615" y="75838"/>
            <a:ext cx="9729814" cy="1323439"/>
          </a:xfrm>
          <a:prstGeom prst="rect">
            <a:avLst/>
          </a:prstGeom>
        </p:spPr>
        <p:txBody>
          <a:bodyPr wrap="square">
            <a:spAutoFit/>
          </a:bodyPr>
          <a:lstStyle/>
          <a:p>
            <a:r>
              <a:rPr lang="en-US" altLang="zh-TW" sz="4000" dirty="0" smtClean="0">
                <a:latin typeface="思源黑体 CN Bold" panose="020B0800000000000000" pitchFamily="34" charset="-122"/>
                <a:ea typeface="思源黑体 CN Bold" panose="020B0800000000000000" pitchFamily="34" charset="-122"/>
              </a:rPr>
              <a:t>2019/12</a:t>
            </a:r>
            <a:r>
              <a:rPr lang="zh-TW" altLang="en-US" sz="4000" dirty="0" smtClean="0">
                <a:latin typeface="思源黑体 CN Bold" panose="020B0800000000000000" pitchFamily="34" charset="-122"/>
                <a:ea typeface="思源黑体 CN Bold" panose="020B0800000000000000" pitchFamily="34" charset="-122"/>
              </a:rPr>
              <a:t>國防醫學院校友會 </a:t>
            </a:r>
            <a:endParaRPr lang="en-US" altLang="zh-TW" sz="4000" dirty="0" smtClean="0">
              <a:latin typeface="思源黑体 CN Bold" panose="020B0800000000000000" pitchFamily="34" charset="-122"/>
              <a:ea typeface="思源黑体 CN Bold" panose="020B0800000000000000" pitchFamily="34" charset="-122"/>
            </a:endParaRPr>
          </a:p>
          <a:p>
            <a:r>
              <a:rPr lang="zh-TW" altLang="en-US" sz="4000" dirty="0" smtClean="0">
                <a:latin typeface="思源黑体 CN Bold" panose="020B0800000000000000" pitchFamily="34" charset="-122"/>
                <a:ea typeface="思源黑体 CN Bold" panose="020B0800000000000000" pitchFamily="34" charset="-122"/>
              </a:rPr>
              <a:t>三總永續專戶</a:t>
            </a:r>
            <a:r>
              <a:rPr lang="en-US" altLang="zh-TW" sz="4000" dirty="0" smtClean="0">
                <a:latin typeface="思源黑体 CN Bold" panose="020B0800000000000000" pitchFamily="34" charset="-122"/>
                <a:ea typeface="思源黑体 CN Bold" panose="020B0800000000000000" pitchFamily="34" charset="-122"/>
              </a:rPr>
              <a:t>---</a:t>
            </a:r>
            <a:r>
              <a:rPr lang="zh-TW" altLang="en-US" sz="4000" dirty="0" smtClean="0">
                <a:latin typeface="思源黑体 CN Bold" panose="020B0800000000000000" pitchFamily="34" charset="-122"/>
                <a:ea typeface="思源黑体 CN Bold" panose="020B0800000000000000" pitchFamily="34" charset="-122"/>
              </a:rPr>
              <a:t>眼科部 </a:t>
            </a:r>
            <a:endParaRPr lang="zh-TW" altLang="en-US" sz="4000" dirty="0">
              <a:latin typeface="思源黑体 CN Bold" panose="020B0800000000000000" pitchFamily="34" charset="-122"/>
              <a:ea typeface="思源黑体 CN Bold" panose="020B0800000000000000" pitchFamily="34" charset="-122"/>
            </a:endParaRPr>
          </a:p>
        </p:txBody>
      </p:sp>
    </p:spTree>
    <p:extLst>
      <p:ext uri="{BB962C8B-B14F-4D97-AF65-F5344CB8AC3E}">
        <p14:creationId xmlns:p14="http://schemas.microsoft.com/office/powerpoint/2010/main" val="314357515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xmlns="" id="{D8A69C85-E628-4EBB-AB81-FAFD30CDED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704838">
            <a:off x="5010451" y="-345231"/>
            <a:ext cx="4040617" cy="6858000"/>
          </a:xfrm>
          <a:prstGeom prst="rect">
            <a:avLst/>
          </a:prstGeom>
        </p:spPr>
      </p:pic>
      <p:sp>
        <p:nvSpPr>
          <p:cNvPr id="11" name="矩形 10"/>
          <p:cNvSpPr/>
          <p:nvPr/>
        </p:nvSpPr>
        <p:spPr>
          <a:xfrm>
            <a:off x="125238" y="505047"/>
            <a:ext cx="6163867" cy="1323439"/>
          </a:xfrm>
          <a:prstGeom prst="rect">
            <a:avLst/>
          </a:prstGeom>
        </p:spPr>
        <p:txBody>
          <a:bodyPr wrap="none">
            <a:spAutoFit/>
          </a:bodyPr>
          <a:lstStyle/>
          <a:p>
            <a:r>
              <a:rPr lang="en-US" altLang="zh-TW" sz="4000" dirty="0" smtClean="0">
                <a:latin typeface="思源黑体 CN Bold" panose="020B0800000000000000" pitchFamily="34" charset="-122"/>
                <a:ea typeface="思源黑体 CN Bold" panose="020B0800000000000000" pitchFamily="34" charset="-122"/>
              </a:rPr>
              <a:t>2019/12</a:t>
            </a:r>
            <a:r>
              <a:rPr lang="zh-TW" altLang="en-US" sz="4000" dirty="0" smtClean="0">
                <a:latin typeface="思源黑体 CN Bold" panose="020B0800000000000000" pitchFamily="34" charset="-122"/>
                <a:ea typeface="思源黑体 CN Bold" panose="020B0800000000000000" pitchFamily="34" charset="-122"/>
              </a:rPr>
              <a:t>國防醫學院校友會 </a:t>
            </a:r>
            <a:endParaRPr lang="en-US" altLang="zh-TW" sz="4000" dirty="0" smtClean="0">
              <a:latin typeface="思源黑体 CN Bold" panose="020B0800000000000000" pitchFamily="34" charset="-122"/>
              <a:ea typeface="思源黑体 CN Bold" panose="020B0800000000000000" pitchFamily="34" charset="-122"/>
            </a:endParaRPr>
          </a:p>
          <a:p>
            <a:r>
              <a:rPr lang="zh-TW" altLang="en-US" sz="4000" dirty="0" smtClean="0">
                <a:latin typeface="思源黑体 CN Bold" panose="020B0800000000000000" pitchFamily="34" charset="-122"/>
                <a:ea typeface="思源黑体 CN Bold" panose="020B0800000000000000" pitchFamily="34" charset="-122"/>
              </a:rPr>
              <a:t>三總永續專戶</a:t>
            </a:r>
            <a:r>
              <a:rPr lang="en-US" altLang="zh-TW" sz="4000" dirty="0" smtClean="0">
                <a:latin typeface="思源黑体 CN Bold" panose="020B0800000000000000" pitchFamily="34" charset="-122"/>
                <a:ea typeface="思源黑体 CN Bold" panose="020B0800000000000000" pitchFamily="34" charset="-122"/>
              </a:rPr>
              <a:t>---</a:t>
            </a:r>
            <a:r>
              <a:rPr lang="zh-TW" altLang="en-US" sz="4000" dirty="0" smtClean="0">
                <a:latin typeface="思源黑体 CN Bold" panose="020B0800000000000000" pitchFamily="34" charset="-122"/>
                <a:ea typeface="思源黑体 CN Bold" panose="020B0800000000000000" pitchFamily="34" charset="-122"/>
              </a:rPr>
              <a:t>眼科部 </a:t>
            </a:r>
            <a:endParaRPr lang="zh-TW" altLang="en-US" sz="4000" dirty="0">
              <a:latin typeface="思源黑体 CN Bold" panose="020B0800000000000000" pitchFamily="34" charset="-122"/>
              <a:ea typeface="思源黑体 CN Bold" panose="020B0800000000000000" pitchFamily="34" charset="-122"/>
            </a:endParaRPr>
          </a:p>
        </p:txBody>
      </p:sp>
      <p:pic>
        <p:nvPicPr>
          <p:cNvPr id="7" name="图片 6">
            <a:extLst>
              <a:ext uri="{FF2B5EF4-FFF2-40B4-BE49-F238E27FC236}">
                <a16:creationId xmlns:a16="http://schemas.microsoft.com/office/drawing/2014/main" xmlns="" id="{74C63443-8BB2-4F6C-89C4-CD5C085506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9338" y="53511"/>
            <a:ext cx="1440909" cy="1714499"/>
          </a:xfrm>
          <a:prstGeom prst="rect">
            <a:avLst/>
          </a:prstGeom>
        </p:spPr>
      </p:pic>
      <p:pic>
        <p:nvPicPr>
          <p:cNvPr id="8" name="图片 7">
            <a:extLst>
              <a:ext uri="{FF2B5EF4-FFF2-40B4-BE49-F238E27FC236}">
                <a16:creationId xmlns:a16="http://schemas.microsoft.com/office/drawing/2014/main" xmlns="" id="{DAD54778-6FE1-4036-8E09-5487BE63823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4425" y="4367167"/>
            <a:ext cx="1361871" cy="1714500"/>
          </a:xfrm>
          <a:prstGeom prst="rect">
            <a:avLst/>
          </a:prstGeom>
        </p:spPr>
      </p:pic>
      <p:sp>
        <p:nvSpPr>
          <p:cNvPr id="10" name="標題 1"/>
          <p:cNvSpPr txBox="1">
            <a:spLocks/>
          </p:cNvSpPr>
          <p:nvPr/>
        </p:nvSpPr>
        <p:spPr>
          <a:xfrm>
            <a:off x="2452464" y="565525"/>
            <a:ext cx="8256940" cy="1202485"/>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zh-TW" altLang="en-US" sz="4000" dirty="0">
              <a:latin typeface="標楷體" panose="03000509000000000000" pitchFamily="65" charset="-120"/>
              <a:ea typeface="標楷體" panose="03000509000000000000" pitchFamily="65" charset="-120"/>
            </a:endParaRPr>
          </a:p>
        </p:txBody>
      </p:sp>
      <p:sp>
        <p:nvSpPr>
          <p:cNvPr id="2" name="文字方塊 1"/>
          <p:cNvSpPr txBox="1"/>
          <p:nvPr/>
        </p:nvSpPr>
        <p:spPr>
          <a:xfrm>
            <a:off x="4281265" y="2429360"/>
            <a:ext cx="7428654" cy="3970318"/>
          </a:xfrm>
          <a:prstGeom prst="rect">
            <a:avLst/>
          </a:prstGeom>
          <a:solidFill>
            <a:schemeClr val="accent6">
              <a:lumMod val="20000"/>
              <a:lumOff val="80000"/>
            </a:schemeClr>
          </a:solidFill>
          <a:ln w="38100">
            <a:solidFill>
              <a:srgbClr val="002060"/>
            </a:solidFill>
          </a:ln>
        </p:spPr>
        <p:txBody>
          <a:bodyPr wrap="square" rtlCol="0">
            <a:spAutoFit/>
          </a:bodyPr>
          <a:lstStyle/>
          <a:p>
            <a:r>
              <a:rPr lang="zh-TW" altLang="en-US" sz="2800" dirty="0" smtClean="0">
                <a:latin typeface="標楷體" panose="03000509000000000000" pitchFamily="65" charset="-120"/>
                <a:ea typeface="標楷體" panose="03000509000000000000" pitchFamily="65" charset="-120"/>
              </a:rPr>
              <a:t>捐款方式</a:t>
            </a: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 信用卡、匯款、</a:t>
            </a:r>
            <a:r>
              <a:rPr lang="en-US" altLang="zh-TW" sz="2800" dirty="0" smtClean="0">
                <a:latin typeface="標楷體" panose="03000509000000000000" pitchFamily="65" charset="-120"/>
                <a:ea typeface="標楷體" panose="03000509000000000000" pitchFamily="65" charset="-120"/>
              </a:rPr>
              <a:t>ATM</a:t>
            </a:r>
            <a:r>
              <a:rPr lang="zh-TW" altLang="en-US" sz="2800" dirty="0" smtClean="0">
                <a:latin typeface="標楷體" panose="03000509000000000000" pitchFamily="65" charset="-120"/>
                <a:ea typeface="標楷體" panose="03000509000000000000" pitchFamily="65" charset="-120"/>
              </a:rPr>
              <a:t> 或劃撥</a:t>
            </a:r>
            <a:endParaRPr lang="en-US" altLang="zh-TW" sz="2800" dirty="0" smtClean="0">
              <a:latin typeface="標楷體" panose="03000509000000000000" pitchFamily="65" charset="-120"/>
              <a:ea typeface="標楷體" panose="03000509000000000000" pitchFamily="65" charset="-120"/>
            </a:endParaRPr>
          </a:p>
          <a:p>
            <a:pPr marL="457200" indent="-457200">
              <a:buFont typeface="Wingdings" panose="05000000000000000000" pitchFamily="2" charset="2"/>
              <a:buChar char="Ø"/>
            </a:pPr>
            <a:r>
              <a:rPr lang="zh-TW" altLang="en-US" sz="2800" dirty="0" smtClean="0">
                <a:latin typeface="標楷體" panose="03000509000000000000" pitchFamily="65" charset="-120"/>
                <a:ea typeface="標楷體" panose="03000509000000000000" pitchFamily="65" charset="-120"/>
              </a:rPr>
              <a:t>劃撥帳號</a:t>
            </a:r>
            <a:r>
              <a:rPr lang="en-US" altLang="zh-TW" sz="2800" dirty="0" smtClean="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 </a:t>
            </a:r>
            <a:r>
              <a:rPr lang="en-US" altLang="zh-TW" sz="2800" dirty="0" smtClean="0">
                <a:latin typeface="標楷體" panose="03000509000000000000" pitchFamily="65" charset="-120"/>
                <a:ea typeface="標楷體" panose="03000509000000000000" pitchFamily="65" charset="-120"/>
              </a:rPr>
              <a:t>18620112</a:t>
            </a:r>
          </a:p>
          <a:p>
            <a:r>
              <a:rPr lang="zh-TW" altLang="en-US" sz="2800" dirty="0" smtClean="0">
                <a:latin typeface="標楷體" panose="03000509000000000000" pitchFamily="65" charset="-120"/>
                <a:ea typeface="標楷體" panose="03000509000000000000" pitchFamily="65" charset="-120"/>
              </a:rPr>
              <a:t>戶名</a:t>
            </a: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財團法人國防醫學院校友文教基金會</a:t>
            </a:r>
            <a:endParaRPr lang="en-US" altLang="zh-TW" sz="2800" dirty="0" smtClean="0">
              <a:latin typeface="標楷體" panose="03000509000000000000" pitchFamily="65" charset="-120"/>
              <a:ea typeface="標楷體" panose="03000509000000000000" pitchFamily="65" charset="-120"/>
            </a:endParaRPr>
          </a:p>
          <a:p>
            <a:r>
              <a:rPr lang="zh-TW" altLang="en-US" sz="2800" dirty="0">
                <a:latin typeface="標楷體" panose="03000509000000000000" pitchFamily="65" charset="-120"/>
                <a:ea typeface="標楷體" panose="03000509000000000000" pitchFamily="65" charset="-120"/>
              </a:rPr>
              <a:t>備註</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三總眼科</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捐款人</a:t>
            </a:r>
            <a:r>
              <a:rPr lang="zh-TW" altLang="en-US" sz="2800" dirty="0" smtClean="0">
                <a:latin typeface="標楷體" panose="03000509000000000000" pitchFamily="65" charset="-120"/>
                <a:ea typeface="標楷體" panose="03000509000000000000" pitchFamily="65" charset="-120"/>
              </a:rPr>
              <a:t>姓名</a:t>
            </a:r>
            <a:endParaRPr lang="en-US" altLang="zh-TW" sz="2800" dirty="0" smtClean="0">
              <a:latin typeface="標楷體" panose="03000509000000000000" pitchFamily="65" charset="-120"/>
              <a:ea typeface="標楷體" panose="03000509000000000000" pitchFamily="65" charset="-120"/>
            </a:endParaRPr>
          </a:p>
          <a:p>
            <a:pPr marL="457200" indent="-457200">
              <a:buFont typeface="Wingdings" panose="05000000000000000000" pitchFamily="2" charset="2"/>
              <a:buChar char="Ø"/>
            </a:pPr>
            <a:r>
              <a:rPr lang="zh-TW" altLang="en-US" sz="2800" dirty="0" smtClean="0">
                <a:latin typeface="標楷體" panose="03000509000000000000" pitchFamily="65" charset="-120"/>
                <a:ea typeface="標楷體" panose="03000509000000000000" pitchFamily="65" charset="-120"/>
              </a:rPr>
              <a:t>匯款、</a:t>
            </a:r>
            <a:r>
              <a:rPr lang="en-US" altLang="zh-TW" sz="2800" dirty="0" smtClean="0">
                <a:latin typeface="標楷體" panose="03000509000000000000" pitchFamily="65" charset="-120"/>
                <a:ea typeface="標楷體" panose="03000509000000000000" pitchFamily="65" charset="-120"/>
              </a:rPr>
              <a:t>ATM </a:t>
            </a:r>
          </a:p>
          <a:p>
            <a:r>
              <a:rPr lang="zh-TW" altLang="en-US" sz="2800" dirty="0" smtClean="0">
                <a:latin typeface="標楷體" panose="03000509000000000000" pitchFamily="65" charset="-120"/>
                <a:ea typeface="標楷體" panose="03000509000000000000" pitchFamily="65" charset="-120"/>
              </a:rPr>
              <a:t>解款行</a:t>
            </a:r>
            <a:r>
              <a:rPr lang="en-US" altLang="zh-TW" sz="2800" dirty="0" smtClean="0">
                <a:latin typeface="標楷體" panose="03000509000000000000" pitchFamily="65" charset="-120"/>
                <a:ea typeface="標楷體" panose="03000509000000000000" pitchFamily="65" charset="-120"/>
              </a:rPr>
              <a:t>:</a:t>
            </a:r>
            <a:r>
              <a:rPr lang="en-US" altLang="zh-TW" sz="2800" dirty="0">
                <a:latin typeface="標楷體" panose="03000509000000000000" pitchFamily="65" charset="-120"/>
                <a:ea typeface="標楷體" panose="03000509000000000000" pitchFamily="65" charset="-120"/>
              </a:rPr>
              <a:t> </a:t>
            </a:r>
            <a:r>
              <a:rPr lang="zh-TW" altLang="en-US" sz="2800" dirty="0" smtClean="0">
                <a:latin typeface="標楷體" panose="03000509000000000000" pitchFamily="65" charset="-120"/>
                <a:ea typeface="標楷體" panose="03000509000000000000" pitchFamily="65" charset="-120"/>
              </a:rPr>
              <a:t>合作金庫國醫中心分行</a:t>
            </a:r>
            <a:endParaRPr lang="en-US" altLang="zh-TW" sz="2800" dirty="0" smtClean="0">
              <a:latin typeface="標楷體" panose="03000509000000000000" pitchFamily="65" charset="-120"/>
              <a:ea typeface="標楷體" panose="03000509000000000000" pitchFamily="65" charset="-120"/>
            </a:endParaRPr>
          </a:p>
          <a:p>
            <a:r>
              <a:rPr lang="zh-TW" altLang="en-US" sz="2800" dirty="0" smtClean="0">
                <a:latin typeface="標楷體" panose="03000509000000000000" pitchFamily="65" charset="-120"/>
                <a:ea typeface="標楷體" panose="03000509000000000000" pitchFamily="65" charset="-120"/>
              </a:rPr>
              <a:t>匯款帳號</a:t>
            </a:r>
            <a:r>
              <a:rPr lang="en-US" altLang="zh-TW" sz="2800" dirty="0" smtClean="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 </a:t>
            </a:r>
            <a:r>
              <a:rPr lang="en-US" altLang="zh-TW" sz="2800" dirty="0" smtClean="0">
                <a:latin typeface="標楷體" panose="03000509000000000000" pitchFamily="65" charset="-120"/>
                <a:ea typeface="標楷體" panose="03000509000000000000" pitchFamily="65" charset="-120"/>
              </a:rPr>
              <a:t>5137717</a:t>
            </a:r>
            <a:r>
              <a:rPr lang="zh-TW" altLang="en-US" sz="2800" dirty="0" smtClean="0">
                <a:latin typeface="標楷體" panose="03000509000000000000" pitchFamily="65" charset="-120"/>
                <a:ea typeface="標楷體" panose="03000509000000000000" pitchFamily="65" charset="-120"/>
              </a:rPr>
              <a:t> </a:t>
            </a:r>
            <a:r>
              <a:rPr lang="en-US" altLang="zh-TW" sz="2800" smtClean="0">
                <a:latin typeface="標楷體" panose="03000509000000000000" pitchFamily="65" charset="-120"/>
                <a:ea typeface="標楷體" panose="03000509000000000000" pitchFamily="65" charset="-120"/>
              </a:rPr>
              <a:t>000394</a:t>
            </a:r>
            <a:endParaRPr lang="en-US" altLang="zh-TW" sz="2800" dirty="0" smtClean="0">
              <a:latin typeface="標楷體" panose="03000509000000000000" pitchFamily="65" charset="-120"/>
              <a:ea typeface="標楷體" panose="03000509000000000000" pitchFamily="65" charset="-120"/>
            </a:endParaRPr>
          </a:p>
          <a:p>
            <a:r>
              <a:rPr lang="zh-TW" altLang="en-US" sz="2800" dirty="0">
                <a:latin typeface="標楷體" panose="03000509000000000000" pitchFamily="65" charset="-120"/>
                <a:ea typeface="標楷體" panose="03000509000000000000" pitchFamily="65" charset="-120"/>
              </a:rPr>
              <a:t>戶名</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財團法人國防醫學院校友文教</a:t>
            </a:r>
            <a:r>
              <a:rPr lang="zh-TW" altLang="en-US" sz="2800" dirty="0" smtClean="0">
                <a:latin typeface="標楷體" panose="03000509000000000000" pitchFamily="65" charset="-120"/>
                <a:ea typeface="標楷體" panose="03000509000000000000" pitchFamily="65" charset="-120"/>
              </a:rPr>
              <a:t>基金會</a:t>
            </a:r>
            <a:endParaRPr lang="en-US" altLang="zh-TW" sz="2800" dirty="0" smtClean="0">
              <a:latin typeface="標楷體" panose="03000509000000000000" pitchFamily="65" charset="-120"/>
              <a:ea typeface="標楷體" panose="03000509000000000000" pitchFamily="65" charset="-120"/>
            </a:endParaRPr>
          </a:p>
          <a:p>
            <a:r>
              <a:rPr lang="zh-TW" altLang="en-US" sz="2800" dirty="0" smtClean="0">
                <a:latin typeface="標楷體" panose="03000509000000000000" pitchFamily="65" charset="-120"/>
                <a:ea typeface="標楷體" panose="03000509000000000000" pitchFamily="65" charset="-120"/>
              </a:rPr>
              <a:t>備註</a:t>
            </a: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三總眼科</a:t>
            </a: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捐款人姓名</a:t>
            </a:r>
            <a:endParaRPr lang="zh-TW" altLang="en-US" sz="28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24428603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par>
                                <p:cTn id="11" presetID="3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style.rotation</p:attrName>
                                        </p:attrNameLst>
                                      </p:cBhvr>
                                      <p:tavLst>
                                        <p:tav tm="0">
                                          <p:val>
                                            <p:fltVal val="90"/>
                                          </p:val>
                                        </p:tav>
                                        <p:tav tm="100000">
                                          <p:val>
                                            <p:fltVal val="0"/>
                                          </p:val>
                                        </p:tav>
                                      </p:tavLst>
                                    </p:anim>
                                    <p:animEffect transition="in" filter="fade">
                                      <p:cBhvr>
                                        <p:cTn id="16"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1864</TotalTime>
  <Words>250</Words>
  <Application>Microsoft Office PowerPoint</Application>
  <PresentationFormat>自訂</PresentationFormat>
  <Paragraphs>21</Paragraphs>
  <Slides>2</Slides>
  <Notes>0</Notes>
  <HiddenSlides>0</HiddenSlides>
  <MMClips>0</MMClips>
  <ScaleCrop>false</ScaleCrop>
  <HeadingPairs>
    <vt:vector size="4" baseType="variant">
      <vt:variant>
        <vt:lpstr>佈景主題</vt:lpstr>
      </vt:variant>
      <vt:variant>
        <vt:i4>1</vt:i4>
      </vt:variant>
      <vt:variant>
        <vt:lpstr>投影片標題</vt:lpstr>
      </vt:variant>
      <vt:variant>
        <vt:i4>2</vt:i4>
      </vt:variant>
    </vt:vector>
  </HeadingPairs>
  <TitlesOfParts>
    <vt:vector size="3" baseType="lpstr">
      <vt:lpstr>Office 主题​​</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user</cp:lastModifiedBy>
  <cp:revision>80</cp:revision>
  <dcterms:created xsi:type="dcterms:W3CDTF">2019-10-18T04:43:37Z</dcterms:created>
  <dcterms:modified xsi:type="dcterms:W3CDTF">2020-11-19T06:40:03Z</dcterms:modified>
</cp:coreProperties>
</file>